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embeddedFontLst>
    <p:embeddedFont>
      <p:font typeface="Lobster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Lobster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68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04468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4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4.png"/><Relationship Id="rId5" Type="http://schemas.openxmlformats.org/officeDocument/2006/relationships/image" Target="../media/image3.jpg"/><Relationship Id="rId6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29534" y="298011"/>
            <a:ext cx="7913599" cy="2974532"/>
            <a:chOff x="152400" y="152400"/>
            <a:chExt cx="6638925" cy="2800350"/>
          </a:xfrm>
        </p:grpSpPr>
        <p:pic>
          <p:nvPicPr>
            <p:cNvPr id="55" name="Google Shape;55;p13"/>
            <p:cNvPicPr preferRelativeResize="0"/>
            <p:nvPr/>
          </p:nvPicPr>
          <p:blipFill rotWithShape="1">
            <a:blip r:embed="rId3">
              <a:alphaModFix amt="51000"/>
            </a:blip>
            <a:srcRect b="64245" l="5450" r="-5449" t="3441"/>
            <a:stretch/>
          </p:blipFill>
          <p:spPr>
            <a:xfrm>
              <a:off x="152400" y="152400"/>
              <a:ext cx="6638925" cy="28003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6" name="Google Shape;56;p13"/>
            <p:cNvSpPr txBox="1"/>
            <p:nvPr/>
          </p:nvSpPr>
          <p:spPr>
            <a:xfrm>
              <a:off x="312025" y="1739700"/>
              <a:ext cx="6126900" cy="1125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800">
                  <a:solidFill>
                    <a:srgbClr val="9900FF"/>
                  </a:solidFill>
                  <a:latin typeface="Lobster"/>
                  <a:ea typeface="Lobster"/>
                  <a:cs typeface="Lobster"/>
                  <a:sym typeface="Lobster"/>
                </a:rPr>
                <a:t>Meet Mrs. Petty</a:t>
              </a:r>
              <a:endParaRPr sz="4800">
                <a:solidFill>
                  <a:srgbClr val="9900FF"/>
                </a:solidFill>
                <a:latin typeface="Lobster"/>
                <a:ea typeface="Lobster"/>
                <a:cs typeface="Lobster"/>
                <a:sym typeface="Lobster"/>
              </a:endParaRPr>
            </a:p>
          </p:txBody>
        </p:sp>
      </p:grpSp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9525" y="411125"/>
            <a:ext cx="7469751" cy="14097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762575" y="5713325"/>
            <a:ext cx="6237900" cy="37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omic Sans MS"/>
                <a:ea typeface="Comic Sans MS"/>
                <a:cs typeface="Comic Sans MS"/>
                <a:sym typeface="Comic Sans MS"/>
              </a:rPr>
              <a:t>BIO: </a:t>
            </a: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This is my 29th year as a teacher. I have a Masters degree in Curriculum and Instruction, a Masters degree in Reading, a Reading Specialist certification, and am a Legacy Master Reading teacher. I LOVE to learn and share what I learn with others. 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omic Sans MS"/>
                <a:ea typeface="Comic Sans MS"/>
                <a:cs typeface="Comic Sans MS"/>
                <a:sym typeface="Comic Sans MS"/>
              </a:rPr>
              <a:t>FUN FACTS</a:t>
            </a: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: </a:t>
            </a:r>
            <a:r>
              <a:rPr lang="en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 have two children: Tiffany (30) who loves all things health and fitness related and Kaylee (24) who was a 3-year drum major and is a 2020 graduate of Lindale ISD. She is a 2024 graduate of Texas A&amp;M- College Station as well. I also have a loving husband who has been in educational administration for years and is a jeweler specializing in repairs and custom design.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PERSONAL MISSION STATEMENT</a:t>
            </a:r>
            <a:r>
              <a:rPr lang="en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: </a:t>
            </a:r>
            <a:r>
              <a:rPr lang="en"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I feel I am blessed to be a blessing to others. I desire to love, equip, and train our next generation of leaders, to be a lifelong learner, and to make a positive difference in the lives of everyone I meet.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59" name="Google Shape;59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49785" y="2859700"/>
            <a:ext cx="2150190" cy="2814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 title="IMG_2780.jp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 flipH="1">
            <a:off x="4143658" y="2859700"/>
            <a:ext cx="2034867" cy="2814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